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custDataLst>
    <p:tags r:id="rId2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B2580-D872-4E2A-ADD3-215AB5FCC7B4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E5B50-6163-43D5-B9C3-A2859ACAAF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B2580-D872-4E2A-ADD3-215AB5FCC7B4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E5B50-6163-43D5-B9C3-A2859ACAAF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B2580-D872-4E2A-ADD3-215AB5FCC7B4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E5B50-6163-43D5-B9C3-A2859ACAAF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B2580-D872-4E2A-ADD3-215AB5FCC7B4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E5B50-6163-43D5-B9C3-A2859ACAAF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B2580-D872-4E2A-ADD3-215AB5FCC7B4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E5B50-6163-43D5-B9C3-A2859ACAAF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B2580-D872-4E2A-ADD3-215AB5FCC7B4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E5B50-6163-43D5-B9C3-A2859ACAAF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B2580-D872-4E2A-ADD3-215AB5FCC7B4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E5B50-6163-43D5-B9C3-A2859ACAAF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B2580-D872-4E2A-ADD3-215AB5FCC7B4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E5B50-6163-43D5-B9C3-A2859ACAAF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B2580-D872-4E2A-ADD3-215AB5FCC7B4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E5B50-6163-43D5-B9C3-A2859ACAAF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B2580-D872-4E2A-ADD3-215AB5FCC7B4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E5B50-6163-43D5-B9C3-A2859ACAAF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B2580-D872-4E2A-ADD3-215AB5FCC7B4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E5B50-6163-43D5-B9C3-A2859ACAAF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CB2580-D872-4E2A-ADD3-215AB5FCC7B4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7E5B50-6163-43D5-B9C3-A2859ACAAFFA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8800" dirty="0" smtClean="0"/>
              <a:t>PowerPoint Tips</a:t>
            </a:r>
            <a:endParaRPr lang="en-US" sz="8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Taken Directly from the book </a:t>
            </a:r>
          </a:p>
          <a:p>
            <a:r>
              <a:rPr lang="en-US" dirty="0" smtClean="0"/>
              <a:t>Why Bad Presentations Happen to Good Causes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7658"/>
            <a:ext cx="9144000" cy="6973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84792"/>
            <a:ext cx="9144000" cy="7027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64827"/>
            <a:ext cx="9144000" cy="6922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Animations</a:t>
            </a:r>
          </a:p>
          <a:p>
            <a:endParaRPr lang="en-US" dirty="0"/>
          </a:p>
          <a:p>
            <a:r>
              <a:rPr lang="en-US" dirty="0" smtClean="0"/>
              <a:t>Timed Well </a:t>
            </a:r>
          </a:p>
          <a:p>
            <a:endParaRPr lang="en-US" dirty="0"/>
          </a:p>
          <a:p>
            <a:r>
              <a:rPr lang="en-US" dirty="0" smtClean="0"/>
              <a:t>Audience Engaged</a:t>
            </a:r>
          </a:p>
          <a:p>
            <a:endParaRPr lang="en-US" dirty="0"/>
          </a:p>
          <a:p>
            <a:r>
              <a:rPr lang="en-US" dirty="0" smtClean="0"/>
              <a:t>Not Reading Ahead (missing info)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Compare</a:t>
            </a:r>
            <a:endParaRPr lang="en-US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7090" y="1066800"/>
            <a:ext cx="7003633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94086" y="1371601"/>
            <a:ext cx="692155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Room set up</a:t>
            </a:r>
          </a:p>
          <a:p>
            <a:endParaRPr lang="en-US" dirty="0" smtClean="0"/>
          </a:p>
          <a:p>
            <a:r>
              <a:rPr lang="en-US" dirty="0" smtClean="0"/>
              <a:t>Light &amp; sound</a:t>
            </a:r>
          </a:p>
          <a:p>
            <a:endParaRPr lang="en-US" dirty="0" smtClean="0"/>
          </a:p>
          <a:p>
            <a:r>
              <a:rPr lang="en-US" dirty="0" smtClean="0"/>
              <a:t>Back up plan</a:t>
            </a:r>
            <a:endParaRPr lang="en-US" dirty="0"/>
          </a:p>
        </p:txBody>
      </p:sp>
      <p:pic>
        <p:nvPicPr>
          <p:cNvPr id="14338" name="Picture 2" descr="C:\Users\daviss\AppData\Local\Microsoft\Windows\Temporary Internet Files\Content.IE5\N025S32X\MP900422384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19277" y="1371600"/>
            <a:ext cx="5488543" cy="3657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7016" y="685800"/>
            <a:ext cx="6445801" cy="5333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8000" dirty="0" smtClean="0"/>
              <a:t>Tips from the Group</a:t>
            </a:r>
            <a:endParaRPr lang="en-US" sz="8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3314" name="Picture 2" descr="C:\Users\daviss\AppData\Local\Microsoft\Windows\Temporary Internet Files\Content.IE5\8DMGAB0C\MC90010521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357648"/>
            <a:ext cx="5029200" cy="5802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" y="685800"/>
            <a:ext cx="8290560" cy="5348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Say</a:t>
            </a:r>
            <a:r>
              <a:rPr lang="en-US" dirty="0" smtClean="0"/>
              <a:t> the Words. </a:t>
            </a:r>
            <a:r>
              <a:rPr lang="en-US" i="1" dirty="0" smtClean="0"/>
              <a:t>Show</a:t>
            </a:r>
            <a:r>
              <a:rPr lang="en-US" dirty="0" smtClean="0"/>
              <a:t> the Pictures.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631" y="1600200"/>
            <a:ext cx="8175969" cy="4471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Backgrounds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89" y="0"/>
            <a:ext cx="911802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5540" y="0"/>
            <a:ext cx="9235075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0821"/>
            <a:ext cx="9144000" cy="6939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" val="9e189f1a753ee679d1b35c74a851e0b830c82ef3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51</Words>
  <Application>Microsoft Office PowerPoint</Application>
  <PresentationFormat>On-screen Show (4:3)</PresentationFormat>
  <Paragraphs>21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PowerPoint Tips</vt:lpstr>
      <vt:lpstr>Slide 2</vt:lpstr>
      <vt:lpstr>Say the Words. Show the Pictures.</vt:lpstr>
      <vt:lpstr>Backgrounds</vt:lpstr>
      <vt:lpstr>Slide 5</vt:lpstr>
      <vt:lpstr>Slide 6</vt:lpstr>
      <vt:lpstr>Style</vt:lpstr>
      <vt:lpstr>Slide 8</vt:lpstr>
      <vt:lpstr>Slide 9</vt:lpstr>
      <vt:lpstr>Slide 10</vt:lpstr>
      <vt:lpstr>Slide 11</vt:lpstr>
      <vt:lpstr>Slide 12</vt:lpstr>
      <vt:lpstr>Slide 13</vt:lpstr>
      <vt:lpstr>Compare</vt:lpstr>
      <vt:lpstr>Slide 15</vt:lpstr>
      <vt:lpstr>Logistics</vt:lpstr>
      <vt:lpstr>Slide 17</vt:lpstr>
      <vt:lpstr>Tips from the Group</vt:lpstr>
      <vt:lpstr>Slide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Tips</dc:title>
  <dc:creator>Sue Davis</dc:creator>
  <cp:lastModifiedBy>Sue Davis</cp:lastModifiedBy>
  <cp:revision>11</cp:revision>
  <dcterms:created xsi:type="dcterms:W3CDTF">2012-02-22T20:23:03Z</dcterms:created>
  <dcterms:modified xsi:type="dcterms:W3CDTF">2012-02-22T22:41:28Z</dcterms:modified>
</cp:coreProperties>
</file>